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57" r:id="rId3"/>
    <p:sldId id="265" r:id="rId4"/>
    <p:sldId id="266" r:id="rId5"/>
    <p:sldId id="267" r:id="rId6"/>
    <p:sldId id="268" r:id="rId7"/>
    <p:sldId id="269" r:id="rId8"/>
    <p:sldId id="258" r:id="rId9"/>
    <p:sldId id="259" r:id="rId10"/>
    <p:sldId id="260" r:id="rId11"/>
    <p:sldId id="262" r:id="rId12"/>
    <p:sldId id="263" r:id="rId13"/>
    <p:sldId id="264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62CE9-ECEA-4051-8239-7D3AED5C6775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30F6A-353B-4A4C-8E14-CB920DECA7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806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439388B-CAD6-438C-97C0-CD3B387E44F1}" type="slidenum">
              <a:rPr lang="en-CA" sz="1200" smtClean="0">
                <a:solidFill>
                  <a:prstClr val="black"/>
                </a:solidFill>
              </a:rPr>
              <a:pPr eaLnBrk="1" hangingPunct="1"/>
              <a:t>11</a:t>
            </a:fld>
            <a:endParaRPr lang="en-CA" sz="1200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1820515-8EB7-4454-81A2-E69711E0EA14}" type="slidenum">
              <a:rPr lang="en-CA" sz="1200" smtClean="0">
                <a:solidFill>
                  <a:prstClr val="black"/>
                </a:solidFill>
              </a:rPr>
              <a:pPr eaLnBrk="1" hangingPunct="1"/>
              <a:t>12</a:t>
            </a:fld>
            <a:endParaRPr lang="en-CA" sz="1200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3E8870-B7E3-4B1A-B08D-DABA6A148F3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8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4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1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3E8870-B7E3-4B1A-B08D-DABA6A148F3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5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806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8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3E8870-B7E3-4B1A-B08D-DABA6A148F3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6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9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8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0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44E370-1A55-47C6-AC9D-70328759F4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10/18/2017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3E8870-B7E3-4B1A-B08D-DABA6A148F3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8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Vids/Physics-Waves-SonicBoom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tzmedien.de/dopplereffect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carhorn.wa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ripp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Waves and Sound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7" y="381000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1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doppler</a:t>
            </a:r>
            <a:r>
              <a:rPr lang="en-US" dirty="0" smtClean="0"/>
              <a:t> effect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71600"/>
            <a:ext cx="4500594" cy="531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>
            <a:hlinkClick r:id="rId3" action="ppaction://hlinkfile"/>
          </p:cNvPr>
          <p:cNvSpPr/>
          <p:nvPr/>
        </p:nvSpPr>
        <p:spPr>
          <a:xfrm>
            <a:off x="642910" y="4724400"/>
            <a:ext cx="428628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miley Face 4">
            <a:hlinkClick r:id="rId4"/>
          </p:cNvPr>
          <p:cNvSpPr/>
          <p:nvPr/>
        </p:nvSpPr>
        <p:spPr>
          <a:xfrm>
            <a:off x="642910" y="2057400"/>
            <a:ext cx="428628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Doppler Effect</a:t>
            </a:r>
            <a:endParaRPr lang="en-CA" dirty="0" smtClean="0">
              <a:solidFill>
                <a:srgbClr val="FF0000"/>
              </a:solidFill>
            </a:endParaRPr>
          </a:p>
        </p:txBody>
      </p:sp>
      <p:pic>
        <p:nvPicPr>
          <p:cNvPr id="18437" name="Picture 5" descr="C:\Documents and Settings\Science\Application Data\Microsoft\Media Catalog\r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365625"/>
            <a:ext cx="5851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:\Documents and Settings\Science\Application Data\Microsoft\Media Catalog\doppler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60" y="1628800"/>
            <a:ext cx="4551240" cy="26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2564904"/>
            <a:ext cx="342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Change in frequency of the sound from a moving object as the object moves past some observer.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428" y="8439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Doppler effect is the perceived pitch of a sound as 2 objects are moving together or apart, IE a cop siren chasing you down</a:t>
            </a:r>
          </a:p>
        </p:txBody>
      </p:sp>
    </p:spTree>
    <p:extLst>
      <p:ext uri="{BB962C8B-B14F-4D97-AF65-F5344CB8AC3E}">
        <p14:creationId xmlns:p14="http://schemas.microsoft.com/office/powerpoint/2010/main" val="9241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Doppler Effect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528" y="1563348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Sonic Boom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A special case of the Doppler effect where the object generating the wave is actually moving faster than the wave.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" y="3352800"/>
            <a:ext cx="830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This creates a “bow” wave of a super-wave that follows the moving </a:t>
            </a:r>
            <a:r>
              <a:rPr lang="en-US" dirty="0" smtClean="0">
                <a:solidFill>
                  <a:srgbClr val="FF0000"/>
                </a:solidFill>
              </a:rPr>
              <a:t>object</a:t>
            </a:r>
          </a:p>
          <a:p>
            <a:pPr eaLnBrk="1" hangingPunct="1">
              <a:spcBef>
                <a:spcPct val="50000"/>
              </a:spcBef>
            </a:pPr>
            <a:r>
              <a:rPr lang="en-CA" dirty="0" smtClean="0">
                <a:solidFill>
                  <a:srgbClr val="FF0000"/>
                </a:solidFill>
              </a:rPr>
              <a:t>Here is all this stuff </a:t>
            </a:r>
            <a:r>
              <a:rPr lang="en-CA" dirty="0" smtClean="0">
                <a:solidFill>
                  <a:srgbClr val="FFFF00"/>
                </a:solidFill>
                <a:hlinkClick r:id="rId3"/>
              </a:rPr>
              <a:t>together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Doppler Effect Equation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ƒ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ƒ</a:t>
            </a:r>
            <a:r>
              <a:rPr lang="en-US" baseline="-25000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( (v –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) / (v –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Where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ƒ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is the frequency perceived by the detector and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ƒ</a:t>
            </a:r>
            <a:r>
              <a:rPr lang="en-US" baseline="-25000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is the frequency perceived by the source.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is the velocity of the detector relative to the source and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is the velocity of source relative to velocity of the wave.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 suggest you write down the formula’s on page 408 and try on 409.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524 Hz siren is sounded from an ambulance travelling 28 m/s towards you. Assuming the speed of sound is 343 m/s, what frequency would you hear?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13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ambulance passes you and is now moving away from you at 28 m/s. The siren is still 524 Hz but now you decide to walk towards the ambulance at 1 m/s. What frequency do you hear? Recall the speed of sound is 343 m/s.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8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143668"/>
          </a:xfrm>
          <a:prstGeom prst="roundRect">
            <a:avLst>
              <a:gd name="adj" fmla="val 97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waves of pressure that stimulate our ear drums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speed of sound depends on its medium (more dense 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faster)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Pitch is determined by frequency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Volume is determined by</a:t>
            </a:r>
            <a:b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amplitude</a:t>
            </a: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Loudspk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339834"/>
            <a:ext cx="2428892" cy="1821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818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Superposition of Waves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displacement of a medium caused by two or more waves is the sum of the displacements of the individual waves.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43943"/>
            <a:ext cx="4800600" cy="32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8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Constructive interference: when two wave pulses add to form a larger wave pulse.</a:t>
            </a:r>
          </a:p>
          <a:p>
            <a:r>
              <a:rPr lang="en-CA" dirty="0" smtClean="0"/>
              <a:t>Destructive interference: when two wave pulses cancel each other out.</a:t>
            </a:r>
          </a:p>
          <a:p>
            <a:r>
              <a:rPr lang="en-CA" dirty="0" smtClean="0"/>
              <a:t>Node: a point where the medium remains undisturbed by incoming pulses.</a:t>
            </a:r>
          </a:p>
          <a:p>
            <a:r>
              <a:rPr lang="en-CA" dirty="0" smtClean="0"/>
              <a:t>Antinode: a point where the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maximum constructive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interference occurs from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incoming pulses.</a:t>
            </a:r>
          </a:p>
        </p:txBody>
      </p:sp>
      <p:pic>
        <p:nvPicPr>
          <p:cNvPr id="2050" name="Picture 2" descr="Image result for superposition of waves 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12" y="4038600"/>
            <a:ext cx="2522587" cy="25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16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Resonance and Standing Waves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Resonance: When a wave reflects back in such a way that its reflecting wave interferes constructively with the incident wave to form an apparently standing wave.</a:t>
            </a:r>
          </a:p>
          <a:p>
            <a:r>
              <a:rPr lang="en-CA" dirty="0" smtClean="0"/>
              <a:t>The frequency this occurs at is known as the </a:t>
            </a:r>
            <a:r>
              <a:rPr lang="en-CA" i="1" dirty="0" smtClean="0"/>
              <a:t>natural frequency.</a:t>
            </a:r>
          </a:p>
          <a:p>
            <a:r>
              <a:rPr lang="en-CA" dirty="0" smtClean="0"/>
              <a:t>E.g. Tacoma Narrows Bridge</a:t>
            </a:r>
            <a:endParaRPr lang="en-CA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72732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8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standing waves and reso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86106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Beats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Two sound waves of slightly different frequencies can superpose to form </a:t>
            </a:r>
            <a:r>
              <a:rPr lang="en-CA" i="1" dirty="0" smtClean="0"/>
              <a:t>beats</a:t>
            </a:r>
            <a:r>
              <a:rPr lang="en-CA" dirty="0" smtClean="0"/>
              <a:t>.</a:t>
            </a:r>
          </a:p>
          <a:p>
            <a:r>
              <a:rPr lang="en-CA" dirty="0" smtClean="0"/>
              <a:t>The frequency of the beat is </a:t>
            </a:r>
            <a:r>
              <a:rPr lang="en-CA" i="1" dirty="0" err="1" smtClean="0"/>
              <a:t>f</a:t>
            </a:r>
            <a:r>
              <a:rPr lang="en-CA" baseline="-25000" dirty="0" err="1" smtClean="0"/>
              <a:t>beat</a:t>
            </a:r>
            <a:r>
              <a:rPr lang="en-CA" dirty="0" smtClean="0"/>
              <a:t> = |</a:t>
            </a:r>
            <a:r>
              <a:rPr lang="en-CA" i="1" dirty="0" err="1" smtClean="0"/>
              <a:t>f</a:t>
            </a:r>
            <a:r>
              <a:rPr lang="en-CA" baseline="-25000" dirty="0" err="1" smtClean="0"/>
              <a:t>A</a:t>
            </a:r>
            <a:r>
              <a:rPr lang="en-CA" dirty="0" smtClean="0"/>
              <a:t> – </a:t>
            </a:r>
            <a:r>
              <a:rPr lang="en-CA" i="1" dirty="0" err="1" smtClean="0"/>
              <a:t>f</a:t>
            </a:r>
            <a:r>
              <a:rPr lang="en-CA" baseline="-25000" dirty="0" err="1" smtClean="0"/>
              <a:t>B</a:t>
            </a:r>
            <a:r>
              <a:rPr lang="en-CA" dirty="0" smtClean="0"/>
              <a:t>| </a:t>
            </a:r>
            <a:endParaRPr lang="en-CA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74571"/>
            <a:ext cx="419549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doppler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a </a:t>
            </a:r>
            <a:r>
              <a:rPr lang="en-US" dirty="0" smtClean="0"/>
              <a:t>duck floating </a:t>
            </a:r>
            <a:r>
              <a:rPr lang="en-US" dirty="0" smtClean="0"/>
              <a:t>on the surface of a pond, bouncing up and down.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s://us.123rf.com/450wm/dbajurin/dbajurin0708/dbajurin070800311/1573811-close-up-of-very-young-and-small-duck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599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doppler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imagine that </a:t>
            </a:r>
            <a:r>
              <a:rPr lang="en-US" dirty="0" smtClean="0"/>
              <a:t>duck swimming </a:t>
            </a:r>
            <a:r>
              <a:rPr lang="en-US" dirty="0" smtClean="0"/>
              <a:t>along the surface of a pond.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9454" y="3357562"/>
            <a:ext cx="207170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waves in front get compacted. 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Smaller </a:t>
            </a:r>
            <a:r>
              <a:rPr lang="el-GR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Higher 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3357562"/>
            <a:ext cx="207170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waves in back are spread out. 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Larger </a:t>
            </a:r>
            <a:r>
              <a:rPr lang="el-GR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Lower f</a:t>
            </a:r>
          </a:p>
        </p:txBody>
      </p:sp>
      <p:pic>
        <p:nvPicPr>
          <p:cNvPr id="2050" name="Picture 2" descr="https://opentextbc.ca/geology/wp-content/uploads/sites/110/2015/09/figure22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43" y="2743200"/>
            <a:ext cx="3525146" cy="36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511</Words>
  <Application>Microsoft Office PowerPoint</Application>
  <PresentationFormat>On-screen Show (4:3)</PresentationFormat>
  <Paragraphs>52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Waves and Sound</vt:lpstr>
      <vt:lpstr>PowerPoint Presentation</vt:lpstr>
      <vt:lpstr>Superposition of Waves</vt:lpstr>
      <vt:lpstr>PowerPoint Presentation</vt:lpstr>
      <vt:lpstr>Resonance and Standing Waves</vt:lpstr>
      <vt:lpstr>PowerPoint Presentation</vt:lpstr>
      <vt:lpstr>Beats</vt:lpstr>
      <vt:lpstr>The doppler effect</vt:lpstr>
      <vt:lpstr>The doppler effect</vt:lpstr>
      <vt:lpstr>The doppler effect</vt:lpstr>
      <vt:lpstr>Doppler Effect</vt:lpstr>
      <vt:lpstr>Doppler Effect</vt:lpstr>
      <vt:lpstr>Doppler Effect Equation</vt:lpstr>
      <vt:lpstr>Example 1</vt:lpstr>
      <vt:lpstr>Example 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IRHS</dc:creator>
  <cp:lastModifiedBy>IRHS</cp:lastModifiedBy>
  <cp:revision>14</cp:revision>
  <dcterms:created xsi:type="dcterms:W3CDTF">2017-10-18T17:09:28Z</dcterms:created>
  <dcterms:modified xsi:type="dcterms:W3CDTF">2017-10-18T18:53:35Z</dcterms:modified>
</cp:coreProperties>
</file>