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07422-0C39-4DE7-9A91-BFC5FB8C22C2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5FE58-EE36-452A-B134-94038FC67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0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5FE58-EE36-452A-B134-94038FC672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5FE58-EE36-452A-B134-94038FC672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5FE58-EE36-452A-B134-94038FC672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5FE58-EE36-452A-B134-94038FC672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372625-6638-4B87-931F-B5BF6753384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Math Review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2143116"/>
            <a:ext cx="4524380" cy="45243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Algebra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74631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Algebra is the basic </a:t>
            </a:r>
            <a:r>
              <a:rPr lang="en-US" sz="3600" i="1" dirty="0" smtClean="0"/>
              <a:t>language</a:t>
            </a:r>
            <a:r>
              <a:rPr lang="en-US" sz="3600" dirty="0" smtClean="0"/>
              <a:t> of physics. If you don’t become fluent, you </a:t>
            </a:r>
            <a:r>
              <a:rPr lang="en-US" sz="3600" u="sng" dirty="0" smtClean="0"/>
              <a:t>will</a:t>
            </a:r>
            <a:r>
              <a:rPr lang="en-US" sz="3600" dirty="0" smtClean="0"/>
              <a:t> struggle.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 smtClean="0"/>
              <a:t>When working with equations ALWAYS solve for the unknown variable first, then substitute your known variables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/>
              <a:t>Ex: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Solve for </a:t>
            </a:r>
            <a:r>
              <a:rPr lang="en-US" sz="3600" dirty="0" smtClean="0"/>
              <a:t>“a”</a:t>
            </a:r>
            <a:r>
              <a:rPr lang="en-US" sz="3600" dirty="0">
                <a:sym typeface="Wingdings"/>
              </a:rPr>
              <a:t></a:t>
            </a:r>
            <a:r>
              <a:rPr lang="en-US" sz="3600" dirty="0"/>
              <a:t> </a:t>
            </a:r>
            <a:r>
              <a:rPr lang="en-US" sz="3600" dirty="0" smtClean="0"/>
              <a:t>F = ma</a:t>
            </a:r>
          </a:p>
          <a:p>
            <a:pPr marL="514350" lvl="0" indent="-514350">
              <a:buFont typeface="+mj-lt"/>
              <a:buAutoNum type="arabicPeriod"/>
            </a:pP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smtClean="0"/>
              <a:t>Solve </a:t>
            </a:r>
            <a:r>
              <a:rPr lang="en-US" sz="3600" dirty="0"/>
              <a:t>for </a:t>
            </a:r>
            <a:r>
              <a:rPr lang="en-US" sz="3600" dirty="0" smtClean="0"/>
              <a:t>“t” </a:t>
            </a:r>
            <a:r>
              <a:rPr lang="en-US" sz="3600" dirty="0">
                <a:sym typeface="Wingdings"/>
              </a:rPr>
              <a:t></a:t>
            </a:r>
            <a:r>
              <a:rPr lang="en-US" sz="3600" dirty="0"/>
              <a:t> </a:t>
            </a:r>
            <a:r>
              <a:rPr lang="en-US" sz="3600" dirty="0" smtClean="0"/>
              <a:t>v = d/t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Solve for </a:t>
            </a:r>
            <a:r>
              <a:rPr lang="en-US" sz="3600" dirty="0" smtClean="0"/>
              <a:t>“c” </a:t>
            </a:r>
            <a:r>
              <a:rPr lang="en-US" sz="3600" dirty="0">
                <a:sym typeface="Wingdings"/>
              </a:rPr>
              <a:t></a:t>
            </a:r>
            <a:r>
              <a:rPr lang="en-US" sz="3600" dirty="0"/>
              <a:t> </a:t>
            </a:r>
            <a:r>
              <a:rPr lang="en-US" sz="3600" dirty="0" smtClean="0"/>
              <a:t>E = mc</a:t>
            </a:r>
            <a:r>
              <a:rPr lang="en-US" sz="3600" baseline="30000" dirty="0" smtClean="0"/>
              <a:t>2</a:t>
            </a:r>
            <a:endParaRPr lang="en-US" sz="3600" baseline="30000" dirty="0"/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Solve for </a:t>
            </a:r>
            <a:r>
              <a:rPr lang="en-US" sz="3600" dirty="0" smtClean="0"/>
              <a:t>“d” </a:t>
            </a:r>
            <a:r>
              <a:rPr lang="en-US" sz="3600" dirty="0">
                <a:sym typeface="Wingdings"/>
              </a:rPr>
              <a:t></a:t>
            </a:r>
            <a:r>
              <a:rPr lang="en-US" sz="3600" dirty="0"/>
              <a:t> </a:t>
            </a:r>
            <a:r>
              <a:rPr lang="en-US" sz="3600" dirty="0" smtClean="0"/>
              <a:t>v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= u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+2ad</a:t>
            </a:r>
            <a:endParaRPr lang="en-US" sz="3600" dirty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/>
              <a:t>Ex:</a:t>
            </a:r>
          </a:p>
          <a:p>
            <a:pPr marL="742950" lvl="0" indent="-742950">
              <a:buNone/>
            </a:pPr>
            <a:r>
              <a:rPr lang="en-US" sz="3600" dirty="0" smtClean="0"/>
              <a:t>1. Solve for “d” given that v = d/t</a:t>
            </a:r>
          </a:p>
          <a:p>
            <a:pPr marL="880110" lvl="1" indent="-514350"/>
            <a:r>
              <a:rPr lang="en-US" sz="3400" dirty="0" smtClean="0"/>
              <a:t>v = 36 m/s and t = 8.0 s</a:t>
            </a:r>
          </a:p>
          <a:p>
            <a:pPr marL="514350" lvl="0" indent="-514350">
              <a:buNone/>
            </a:pPr>
            <a:endParaRPr lang="en-US" sz="3600" dirty="0" smtClean="0"/>
          </a:p>
          <a:p>
            <a:pPr marL="514350" lvl="0" indent="-514350">
              <a:buNone/>
            </a:pPr>
            <a:endParaRPr lang="en-US" sz="3600" dirty="0" smtClean="0"/>
          </a:p>
          <a:p>
            <a:pPr marL="742950" lvl="0" indent="-742950">
              <a:buNone/>
            </a:pPr>
            <a:r>
              <a:rPr lang="en-US" sz="3600" dirty="0" smtClean="0"/>
              <a:t>2. Solve for “m” given that F = ma</a:t>
            </a:r>
          </a:p>
          <a:p>
            <a:pPr marL="880110" lvl="1" indent="-514350"/>
            <a:r>
              <a:rPr lang="en-US" sz="3400" dirty="0" smtClean="0"/>
              <a:t>F = 150 N and a = 2.50 m/s</a:t>
            </a:r>
            <a:r>
              <a:rPr lang="en-US" sz="3400" baseline="30000" dirty="0" smtClean="0"/>
              <a:t>2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86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Trigonometry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For </a:t>
            </a:r>
            <a:r>
              <a:rPr lang="en-US" sz="3200" b="1" dirty="0" smtClean="0"/>
              <a:t>right angle triangles</a:t>
            </a:r>
            <a:r>
              <a:rPr lang="en-US" sz="3200" dirty="0" smtClean="0"/>
              <a:t> we will use:</a:t>
            </a:r>
          </a:p>
          <a:p>
            <a:r>
              <a:rPr lang="en-US" sz="3200" dirty="0" smtClean="0"/>
              <a:t>Pythagorean Theorem:</a:t>
            </a:r>
          </a:p>
          <a:p>
            <a:pPr algn="ctr">
              <a:buNone/>
            </a:pPr>
            <a:r>
              <a:rPr lang="en-US" sz="4000" b="1" dirty="0" smtClean="0"/>
              <a:t>a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 + b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 = c</a:t>
            </a:r>
            <a:r>
              <a:rPr lang="en-US" sz="4000" b="1" baseline="30000" dirty="0" smtClean="0"/>
              <a:t>2</a:t>
            </a:r>
            <a:endParaRPr lang="en-US" sz="4000" dirty="0" smtClean="0"/>
          </a:p>
          <a:p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sp>
        <p:nvSpPr>
          <p:cNvPr id="4" name="Right Triangle 3"/>
          <p:cNvSpPr/>
          <p:nvPr/>
        </p:nvSpPr>
        <p:spPr>
          <a:xfrm>
            <a:off x="2428860" y="3429000"/>
            <a:ext cx="4929222" cy="2428892"/>
          </a:xfrm>
          <a:prstGeom prst="rt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86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Trigonometry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3578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trig relationships:</a:t>
            </a:r>
          </a:p>
          <a:p>
            <a:pPr algn="ctr">
              <a:buNone/>
            </a:pPr>
            <a:r>
              <a:rPr lang="en-US" sz="3200" dirty="0" smtClean="0"/>
              <a:t>SOH – CAH – TOA</a:t>
            </a:r>
          </a:p>
          <a:p>
            <a:pPr>
              <a:buNone/>
            </a:pPr>
            <a:r>
              <a:rPr lang="en-US" sz="3200" dirty="0" smtClean="0"/>
              <a:t>sin </a:t>
            </a:r>
            <a:r>
              <a:rPr lang="el-GR" sz="3200" dirty="0" smtClean="0"/>
              <a:t>θ</a:t>
            </a:r>
            <a:r>
              <a:rPr lang="en-US" sz="3200" dirty="0" smtClean="0"/>
              <a:t> = </a:t>
            </a:r>
            <a:r>
              <a:rPr lang="en-US" sz="3200" dirty="0" err="1" smtClean="0"/>
              <a:t>opp</a:t>
            </a:r>
            <a:r>
              <a:rPr lang="en-US" sz="3200" dirty="0" smtClean="0"/>
              <a:t>/</a:t>
            </a:r>
            <a:r>
              <a:rPr lang="en-US" sz="3200" dirty="0" err="1" smtClean="0"/>
              <a:t>hyp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cos</a:t>
            </a:r>
            <a:r>
              <a:rPr lang="en-US" sz="3200" dirty="0" smtClean="0"/>
              <a:t> </a:t>
            </a:r>
            <a:r>
              <a:rPr lang="el-GR" sz="3200" dirty="0" smtClean="0"/>
              <a:t>θ</a:t>
            </a:r>
            <a:r>
              <a:rPr lang="en-US" sz="3200" dirty="0" smtClean="0"/>
              <a:t> = </a:t>
            </a:r>
            <a:r>
              <a:rPr lang="en-US" sz="3200" dirty="0" err="1" smtClean="0"/>
              <a:t>adj</a:t>
            </a:r>
            <a:r>
              <a:rPr lang="en-US" sz="3200" dirty="0" smtClean="0"/>
              <a:t>/</a:t>
            </a:r>
            <a:r>
              <a:rPr lang="en-US" sz="3200" dirty="0" err="1" smtClean="0"/>
              <a:t>hyp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tan </a:t>
            </a:r>
            <a:r>
              <a:rPr lang="el-GR" sz="3200" dirty="0" smtClean="0"/>
              <a:t>θ</a:t>
            </a:r>
            <a:r>
              <a:rPr lang="en-US" sz="3200" dirty="0" smtClean="0"/>
              <a:t> = </a:t>
            </a:r>
            <a:r>
              <a:rPr lang="en-US" sz="3200" dirty="0" err="1" smtClean="0"/>
              <a:t>opp</a:t>
            </a:r>
            <a:r>
              <a:rPr lang="en-US" sz="3200" dirty="0" smtClean="0"/>
              <a:t>/</a:t>
            </a:r>
            <a:r>
              <a:rPr lang="en-US" sz="3200" dirty="0" err="1" smtClean="0"/>
              <a:t>adj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sp>
        <p:nvSpPr>
          <p:cNvPr id="5" name="Right Triangle 4"/>
          <p:cNvSpPr/>
          <p:nvPr/>
        </p:nvSpPr>
        <p:spPr>
          <a:xfrm flipH="1">
            <a:off x="4714876" y="3429000"/>
            <a:ext cx="3929090" cy="2857520"/>
          </a:xfrm>
          <a:prstGeom prst="rt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86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Trigonometry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/>
              <a:t>Ex</a:t>
            </a:r>
            <a:r>
              <a:rPr lang="en-US" sz="3200" dirty="0" smtClean="0"/>
              <a:t>: Solve the following triangle. 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5" name="Right Triangle 4"/>
          <p:cNvSpPr/>
          <p:nvPr/>
        </p:nvSpPr>
        <p:spPr>
          <a:xfrm flipH="1">
            <a:off x="285720" y="2071678"/>
            <a:ext cx="3929090" cy="2857520"/>
          </a:xfrm>
          <a:prstGeom prst="rt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71604" y="2571744"/>
            <a:ext cx="1067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12 m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071670" y="5072074"/>
            <a:ext cx="947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8 m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3786182" y="4500570"/>
            <a:ext cx="428628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1" animBg="1"/>
      <p:bldP spid="6" grpId="0"/>
      <p:bldP spid="7" grpId="0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177</Words>
  <Application>Microsoft Office PowerPoint</Application>
  <PresentationFormat>On-screen Show (4:3)</PresentationFormat>
  <Paragraphs>38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Math Review</vt:lpstr>
      <vt:lpstr>Algebra</vt:lpstr>
      <vt:lpstr>PowerPoint Presentation</vt:lpstr>
      <vt:lpstr>PowerPoint Presentation</vt:lpstr>
      <vt:lpstr>Trigonometry</vt:lpstr>
      <vt:lpstr>Trigonometry</vt:lpstr>
      <vt:lpstr>Trigonometry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1 -Intro</dc:title>
  <dc:creator>Hansen</dc:creator>
  <cp:lastModifiedBy>Stephen</cp:lastModifiedBy>
  <cp:revision>15</cp:revision>
  <dcterms:created xsi:type="dcterms:W3CDTF">2007-09-05T05:32:20Z</dcterms:created>
  <dcterms:modified xsi:type="dcterms:W3CDTF">2015-01-26T18:12:21Z</dcterms:modified>
</cp:coreProperties>
</file>